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Robo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phy.com/embed/l0HlLsRKntLhbrEic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e949300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e949300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e949300ea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e949300ea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e949300ea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e949300ea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e949300e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e949300e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e949300e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e949300e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e949300e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e949300e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e949300ea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e949300ea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e949300e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e949300e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e949300ea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e949300ea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e949300ea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e949300ea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https://giphy.com/embed/l0HlLsRKntLhbrEic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e949300e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e949300e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8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9" name="Google Shape;89;p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2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" name="Google Shape;95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" name="Google Shape;105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ub.dev/packages/flutter_screenuti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Diseñando nuestra app</a:t>
            </a:r>
            <a:endParaRPr/>
          </a:p>
        </p:txBody>
      </p:sp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Hansy Schmitt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Taller: Gmail</a:t>
            </a:r>
            <a:endParaRPr/>
          </a:p>
        </p:txBody>
      </p:sp>
      <p:pic>
        <p:nvPicPr>
          <p:cNvPr id="168" name="Google Shape;16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850" y="1811225"/>
            <a:ext cx="3784442" cy="33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ScreenUtil</a:t>
            </a:r>
            <a:endParaRPr/>
          </a:p>
        </p:txBody>
      </p:sp>
      <p:sp>
        <p:nvSpPr>
          <p:cNvPr id="174" name="Google Shape;174;p3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https://pub.dev/packages/flutter_screenutil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Múltiple resoluciones</a:t>
            </a:r>
            <a:endParaRPr/>
          </a:p>
        </p:txBody>
      </p:sp>
      <p:sp>
        <p:nvSpPr>
          <p:cNvPr id="119" name="Google Shape;119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Cómo detectar el tamaño de la pantalla?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Cómo detectar la orientación de la pantalla?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Como hacemos que nuestros widgets no se vean “descuadrados”?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En la UI responsiva, no usamos valores hardcodeados para dimensiones y posiciones.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Usamos MediaQuery para obtener el tamaño real de la pantalla.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Usamos Flexible y Expanded para obtener un UI Flexible.(basado en porcentajes)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Usamos LayoutBuilder para obtener los ConstraintBox del padre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Obtenemos la orientación con MediaQuery y OrientationBuilder.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Tamaños</a:t>
            </a:r>
            <a:r>
              <a:rPr lang="en-GB"/>
              <a:t> en Android</a:t>
            </a:r>
            <a:endParaRPr/>
          </a:p>
        </p:txBody>
      </p:sp>
      <p:pic>
        <p:nvPicPr>
          <p:cNvPr id="131" name="Google Shape;13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2700" y="1764150"/>
            <a:ext cx="5591649" cy="290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Tamaños en iOS</a:t>
            </a:r>
            <a:endParaRPr/>
          </a:p>
        </p:txBody>
      </p:sp>
      <p:sp>
        <p:nvSpPr>
          <p:cNvPr id="137" name="Google Shape;137;p2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4675" y="1604374"/>
            <a:ext cx="5356683" cy="353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/>
          </a:blip>
          <a:srcRect b="0" l="0" r="0" t="26616"/>
          <a:stretch/>
        </p:blipFill>
        <p:spPr>
          <a:xfrm>
            <a:off x="2210975" y="1742925"/>
            <a:ext cx="4881076" cy="3271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250" y="1493000"/>
            <a:ext cx="6477000" cy="35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14402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Taller: </a:t>
            </a:r>
            <a:endParaRPr/>
          </a:p>
        </p:txBody>
      </p:sp>
      <p:pic>
        <p:nvPicPr>
          <p:cNvPr id="162" name="Google Shape;16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0700" y="1653625"/>
            <a:ext cx="4700500" cy="352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